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th-TH"/>
    </a:defPPr>
    <a:lvl1pPr marL="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52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h-TH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3E791B8-6EB6-4664-9D46-03A85252FB65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h-TH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CAAEB4-9F57-47A8-905C-CB75FD6FF036}" type="slidenum">
              <a:rPr lang="th-TH" smtClean="0"/>
              <a:t>‹#›</a:t>
            </a:fld>
            <a:endParaRPr lang="th-T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1683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smtClean="0">
              <a:cs typeface="Cordia New" pitchFamily="34" charset="-34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h-T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FEAAA5-CC78-480A-AC44-F91B65844DC8}" type="datetimeFigureOut">
              <a:rPr lang="th-TH" smtClean="0"/>
              <a:t>04/08/53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99EE97-6AF3-4F1F-BF43-9587EB0A3695}" type="slidenum">
              <a:rPr lang="th-TH" smtClean="0"/>
              <a:t>‹#›</a:t>
            </a:fld>
            <a:endParaRPr lang="th-T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h-TH"/>
      </a:defPPr>
      <a:lvl1pPr marL="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mailto:btun@ku.ac.th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438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9786974" cy="6858000"/>
          </a:xfrm>
          <a:prstGeom prst="rect">
            <a:avLst/>
          </a:prstGeom>
        </p:spPr>
      </p:pic>
      <p:sp>
        <p:nvSpPr>
          <p:cNvPr id="70658" name="Rectangle 2"/>
          <p:cNvSpPr>
            <a:spLocks noGrp="1"/>
          </p:cNvSpPr>
          <p:nvPr>
            <p:ph type="ctrTitle"/>
          </p:nvPr>
        </p:nvSpPr>
        <p:spPr>
          <a:xfrm>
            <a:off x="1142976" y="2143116"/>
            <a:ext cx="6072230" cy="1470025"/>
          </a:xfrm>
          <a:noFill/>
          <a:ln>
            <a:noFill/>
          </a:ln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th-TH" sz="6000" dirty="0" smtClean="0">
                <a:solidFill>
                  <a:schemeClr val="bg1"/>
                </a:solidFill>
              </a:rPr>
              <a:t>พัฒนาต้นแบบครูไทยยุคใหม่ </a:t>
            </a:r>
            <a:br>
              <a:rPr lang="th-TH" sz="6000" dirty="0" smtClean="0">
                <a:solidFill>
                  <a:schemeClr val="bg1"/>
                </a:solidFill>
              </a:rPr>
            </a:br>
            <a:r>
              <a:rPr lang="th-TH" sz="6000" dirty="0" smtClean="0">
                <a:solidFill>
                  <a:schemeClr val="bg1"/>
                </a:solidFill>
              </a:rPr>
              <a:t>พัฒนาเด็กไทยคุณภาพ</a:t>
            </a:r>
            <a:endParaRPr lang="en-US" sz="6000" dirty="0" smtClean="0">
              <a:solidFill>
                <a:schemeClr val="bg1"/>
              </a:solidFill>
              <a:cs typeface="Angsana New" pitchFamily="18" charset="-34"/>
            </a:endParaRPr>
          </a:p>
        </p:txBody>
      </p:sp>
      <p:sp>
        <p:nvSpPr>
          <p:cNvPr id="70659" name="Rectangle 3"/>
          <p:cNvSpPr>
            <a:spLocks noGrp="1"/>
          </p:cNvSpPr>
          <p:nvPr>
            <p:ph type="subTitle" idx="1"/>
          </p:nvPr>
        </p:nvSpPr>
        <p:spPr>
          <a:xfrm>
            <a:off x="0" y="5105400"/>
            <a:ext cx="3843342" cy="1752600"/>
          </a:xfrm>
        </p:spPr>
        <p:txBody>
          <a:bodyPr/>
          <a:lstStyle/>
          <a:p>
            <a:pPr algn="l">
              <a:lnSpc>
                <a:spcPct val="90000"/>
              </a:lnSpc>
            </a:pPr>
            <a:r>
              <a:rPr lang="th-TH" sz="2800" dirty="0" smtClean="0">
                <a:solidFill>
                  <a:schemeClr val="bg1"/>
                </a:solidFill>
                <a:cs typeface="Angsana New" pitchFamily="18" charset="-34"/>
              </a:rPr>
              <a:t>บุปผชาติ ทัฬหิกรณ์ </a:t>
            </a:r>
          </a:p>
          <a:p>
            <a:pPr algn="l">
              <a:lnSpc>
                <a:spcPct val="90000"/>
              </a:lnSpc>
            </a:pPr>
            <a:r>
              <a:rPr lang="th-TH" sz="2800" dirty="0" smtClean="0">
                <a:solidFill>
                  <a:schemeClr val="bg1"/>
                </a:solidFill>
                <a:cs typeface="Angsana New" pitchFamily="18" charset="-34"/>
              </a:rPr>
              <a:t>มหาวิทยาลัยเกษตรศาสตร์</a:t>
            </a:r>
          </a:p>
          <a:p>
            <a:pPr algn="l">
              <a:lnSpc>
                <a:spcPct val="90000"/>
              </a:lnSpc>
            </a:pPr>
            <a:r>
              <a:rPr lang="en-US" sz="2800" dirty="0" smtClean="0">
                <a:solidFill>
                  <a:schemeClr val="bg1"/>
                </a:solidFill>
                <a:cs typeface="Angsana New" pitchFamily="18" charset="-34"/>
                <a:hlinkClick r:id="rId4"/>
              </a:rPr>
              <a:t>btun@ku.ac.th</a:t>
            </a:r>
            <a:endParaRPr lang="en-US" sz="2800" dirty="0" smtClean="0">
              <a:solidFill>
                <a:schemeClr val="bg1"/>
              </a:solidFill>
              <a:cs typeface="Angsana New" pitchFamily="18" charset="-34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11</Words>
  <Application>Microsoft Office PowerPoint</Application>
  <PresentationFormat>On-screen Show (4:3)</PresentationFormat>
  <Paragraphs>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พัฒนาต้นแบบครูไทยยุคใหม่  พัฒนาเด็กไทยคุณภาพ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พัฒนาต้นแบบครูไทยยุคใหม่  พัฒนาเด็กไทยคุณภาพ</dc:title>
  <dc:creator>Windows User</dc:creator>
  <cp:lastModifiedBy>Windows User</cp:lastModifiedBy>
  <cp:revision>1</cp:revision>
  <dcterms:created xsi:type="dcterms:W3CDTF">2010-08-04T16:42:38Z</dcterms:created>
  <dcterms:modified xsi:type="dcterms:W3CDTF">2010-08-04T16:43:40Z</dcterms:modified>
</cp:coreProperties>
</file>

<file path=docProps/thumbnail.jpeg>
</file>